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r-Latn-RS" dirty="0" smtClean="0"/>
              <a:t>Francuska revolucija</a:t>
            </a: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Latn-R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Dijana Zatković</a:t>
            </a:r>
          </a:p>
          <a:p>
            <a:r>
              <a:rPr lang="sr-Latn-R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Marija Džavić</a:t>
            </a:r>
            <a:endParaRPr lang="sr-Cyrl-R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644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>
                <a:latin typeface="Arial Black" panose="020B0A04020102020204" pitchFamily="34" charset="0"/>
              </a:rPr>
              <a:t>Posledice Francuske revolucije</a:t>
            </a:r>
            <a:endParaRPr lang="sr-Latn-R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Srušena je monarhija a uvedena republika</a:t>
            </a:r>
          </a:p>
          <a:p>
            <a:endParaRPr lang="sr-Latn-RS" dirty="0" smtClean="0"/>
          </a:p>
          <a:p>
            <a:r>
              <a:rPr lang="sr-Latn-RS" dirty="0" smtClean="0"/>
              <a:t>Ukinuti su staleži svi su imali jednaka prava</a:t>
            </a:r>
            <a:endParaRPr lang="sr-Latn-RS" dirty="0"/>
          </a:p>
          <a:p>
            <a:endParaRPr lang="sr-Latn-RS" dirty="0" smtClean="0"/>
          </a:p>
          <a:p>
            <a:r>
              <a:rPr lang="sr-Latn-RS" dirty="0" smtClean="0"/>
              <a:t>Uticala je na pojavu dvaju pokreta </a:t>
            </a:r>
          </a:p>
          <a:p>
            <a:pPr marL="0" indent="0">
              <a:buNone/>
            </a:pPr>
            <a:r>
              <a:rPr lang="sr-Latn-RS" dirty="0" smtClean="0"/>
              <a:t>Političkog pokreta-nacionalizma</a:t>
            </a:r>
          </a:p>
          <a:p>
            <a:pPr marL="0" indent="0">
              <a:buNone/>
            </a:pPr>
            <a:r>
              <a:rPr lang="sr-Latn-RS" dirty="0" smtClean="0"/>
              <a:t>Kulturnog pokreta-romantizma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236684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385"/>
            <a:ext cx="12192000" cy="691838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12475"/>
            <a:ext cx="10821677" cy="5926347"/>
          </a:xfrm>
        </p:spPr>
        <p:txBody>
          <a:bodyPr>
            <a:normAutofit/>
          </a:bodyPr>
          <a:lstStyle/>
          <a:p>
            <a:pPr algn="ctr"/>
            <a:r>
              <a:rPr lang="sr-Latn-RS" sz="4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SLOBODA,</a:t>
            </a:r>
            <a:br>
              <a:rPr lang="sr-Latn-RS" sz="48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sr-Latn-RS" sz="4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JEDNAKOST</a:t>
            </a:r>
            <a:br>
              <a:rPr lang="sr-Latn-RS" sz="48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sr-Latn-RS" sz="4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I</a:t>
            </a:r>
            <a:br>
              <a:rPr lang="sr-Latn-RS" sz="48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sr-Latn-RS" sz="4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BRATSTVO!</a:t>
            </a:r>
            <a:br>
              <a:rPr lang="sr-Latn-RS" sz="48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sr-Latn-RS" sz="4800" dirty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sr-Latn-RS" sz="48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sr-Latn-RS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Hvala na pažnji!</a:t>
            </a:r>
            <a:endParaRPr lang="sr-Latn-RS" sz="4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La Marseillaise, French National Anthem (FrEn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9970" y="3236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62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4000" dirty="0" smtClean="0">
                <a:latin typeface="Arial Black" panose="020B0A04020102020204" pitchFamily="34" charset="0"/>
              </a:rPr>
              <a:t>Staleži</a:t>
            </a:r>
            <a:endParaRPr lang="sr-Latn-RS" sz="40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62975"/>
            <a:ext cx="8596668" cy="4678388"/>
          </a:xfrm>
        </p:spPr>
        <p:txBody>
          <a:bodyPr>
            <a:normAutofit/>
          </a:bodyPr>
          <a:lstStyle/>
          <a:p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Prvi stalež(sveštenstvo)</a:t>
            </a:r>
          </a:p>
          <a:p>
            <a:pPr marL="0" indent="0">
              <a:buNone/>
            </a:pPr>
            <a:endParaRPr lang="sr-Latn-R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Drugi stalež(plemstvo)</a:t>
            </a:r>
          </a:p>
          <a:p>
            <a:pPr marL="0" indent="0">
              <a:buNone/>
            </a:pPr>
            <a:endParaRPr lang="sr-Latn-R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Treći stalež(seljaci)</a:t>
            </a: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009" y="1435148"/>
            <a:ext cx="3341538" cy="41435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79950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>
                <a:latin typeface="Arial Black" panose="020B0A04020102020204" pitchFamily="34" charset="0"/>
              </a:rPr>
              <a:t>Uzrok francuske revolucije</a:t>
            </a:r>
            <a:endParaRPr lang="sr-Latn-R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Prvi i drugi staležsu bili oslobođeni plaćanja poreza</a:t>
            </a:r>
          </a:p>
          <a:p>
            <a:pPr marL="0" indent="0">
              <a:buNone/>
            </a:pPr>
            <a:endParaRPr lang="sr-Latn-R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 najtežem položaju bilo je sitno građanstvo</a:t>
            </a:r>
          </a:p>
          <a:p>
            <a:pPr marL="0" indent="0">
              <a:buNone/>
            </a:pP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995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>
                <a:latin typeface="Arial Black" panose="020B0A04020102020204" pitchFamily="34" charset="0"/>
              </a:rPr>
              <a:t>Uticaj</a:t>
            </a:r>
            <a:r>
              <a:rPr lang="en-US" dirty="0" smtClean="0">
                <a:latin typeface="Arial Black" panose="020B0A04020102020204" pitchFamily="34" charset="0"/>
              </a:rPr>
              <a:t> pros</a:t>
            </a:r>
            <a:r>
              <a:rPr lang="sr-Latn-RS" dirty="0" smtClean="0">
                <a:latin typeface="Arial Black" panose="020B0A04020102020204" pitchFamily="34" charset="0"/>
              </a:rPr>
              <a:t>vetiteljstva</a:t>
            </a:r>
            <a:endParaRPr lang="sr-Latn-R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Razvio se pokret prosvetljenstvo</a:t>
            </a:r>
          </a:p>
          <a:p>
            <a:pPr marL="0" indent="0">
              <a:buNone/>
            </a:pPr>
            <a:endParaRPr lang="sr-Latn-RS" dirty="0" smtClean="0"/>
          </a:p>
          <a:p>
            <a:r>
              <a:rPr lang="sr-Latn-RS" dirty="0" smtClean="0"/>
              <a:t>Šarl Luj Monteskje</a:t>
            </a:r>
          </a:p>
          <a:p>
            <a:pPr marL="0" indent="0">
              <a:buNone/>
            </a:pPr>
            <a:endParaRPr lang="sr-Latn-RS" dirty="0" smtClean="0"/>
          </a:p>
          <a:p>
            <a:r>
              <a:rPr lang="sr-Latn-RS" dirty="0" smtClean="0"/>
              <a:t>Fransoa Volter</a:t>
            </a:r>
          </a:p>
          <a:p>
            <a:pPr marL="0" indent="0">
              <a:buNone/>
            </a:pPr>
            <a:endParaRPr lang="sr-Latn-RS" dirty="0" smtClean="0"/>
          </a:p>
          <a:p>
            <a:r>
              <a:rPr lang="sr-Latn-RS" dirty="0" smtClean="0"/>
              <a:t>Žan Žak Ruso</a:t>
            </a:r>
            <a:endParaRPr lang="sr-Latn-R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145">
            <a:off x="5202014" y="1267032"/>
            <a:ext cx="1777387" cy="2244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8846">
            <a:off x="7406627" y="2389425"/>
            <a:ext cx="1844659" cy="2317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7600">
            <a:off x="5443554" y="4097547"/>
            <a:ext cx="1758083" cy="2277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4220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>
                <a:latin typeface="Arial Black" panose="020B0A04020102020204" pitchFamily="34" charset="0"/>
              </a:rPr>
              <a:t>Povod i početak Francuske revolucije</a:t>
            </a:r>
            <a:endParaRPr lang="sr-Latn-R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697411"/>
          </a:xfrm>
        </p:spPr>
        <p:txBody>
          <a:bodyPr>
            <a:normAutofit fontScale="92500" lnSpcReduction="10000"/>
          </a:bodyPr>
          <a:lstStyle/>
          <a:p>
            <a:r>
              <a:rPr lang="sr-Latn-RS" dirty="0" smtClean="0"/>
              <a:t>Luj XVI je 1789.godine odlučuje da sazove skupštinu staleža</a:t>
            </a:r>
          </a:p>
          <a:p>
            <a:endParaRPr lang="sr-Latn-RS" dirty="0" smtClean="0"/>
          </a:p>
          <a:p>
            <a:r>
              <a:rPr lang="sr-Latn-RS" dirty="0" smtClean="0"/>
              <a:t>Nesuglasice oko rešavanja problema tokom skupštine staleža</a:t>
            </a:r>
          </a:p>
          <a:p>
            <a:endParaRPr lang="sr-Latn-RS" dirty="0" smtClean="0"/>
          </a:p>
          <a:p>
            <a:r>
              <a:rPr lang="sr-Latn-RS" dirty="0" smtClean="0"/>
              <a:t>Nepravda prema trećem staležu</a:t>
            </a:r>
          </a:p>
          <a:p>
            <a:endParaRPr lang="sr-Latn-RS" dirty="0" smtClean="0"/>
          </a:p>
          <a:p>
            <a:r>
              <a:rPr lang="sr-Latn-RS" dirty="0" smtClean="0"/>
              <a:t>Treći stalež je stvorio Narodnu skupštinu</a:t>
            </a:r>
          </a:p>
          <a:p>
            <a:endParaRPr lang="sr-Latn-RS" dirty="0" smtClean="0"/>
          </a:p>
          <a:p>
            <a:r>
              <a:rPr lang="sr-Latn-RS" dirty="0" smtClean="0"/>
              <a:t>Narodna skupština ili Ustavotvorena skupština</a:t>
            </a:r>
          </a:p>
          <a:p>
            <a:endParaRPr lang="sr-Latn-RS" dirty="0" smtClean="0"/>
          </a:p>
          <a:p>
            <a:r>
              <a:rPr lang="sr-Latn-RS" dirty="0" smtClean="0"/>
              <a:t>14.jula 1789.godine su napali tvrđavu Bastilju</a:t>
            </a:r>
          </a:p>
          <a:p>
            <a:endParaRPr lang="sr-Latn-RS" dirty="0" smtClean="0"/>
          </a:p>
          <a:p>
            <a:r>
              <a:rPr lang="sr-Latn-RS" dirty="0" smtClean="0"/>
              <a:t>Nakon napada počinje francuska revolucija</a:t>
            </a: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6868">
            <a:off x="9283648" y="431697"/>
            <a:ext cx="2593528" cy="19365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5930">
            <a:off x="6825442" y="3867657"/>
            <a:ext cx="3315210" cy="2348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1056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340" y="86264"/>
            <a:ext cx="3157267" cy="66423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687" y="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dirty="0" smtClean="0">
                <a:latin typeface="Arial Black" panose="020B0A04020102020204" pitchFamily="34" charset="0"/>
              </a:rPr>
              <a:t>Širenje revolucije i ukidanje feudalizma.Deklaracija o pravima čoveka i građanina</a:t>
            </a:r>
            <a:endParaRPr lang="sr-Latn-R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687" y="2173857"/>
            <a:ext cx="8207268" cy="2639683"/>
          </a:xfrm>
        </p:spPr>
        <p:txBody>
          <a:bodyPr/>
          <a:lstStyle/>
          <a:p>
            <a:r>
              <a:rPr lang="sr-Latn-RS" dirty="0"/>
              <a:t> </a:t>
            </a:r>
            <a:r>
              <a:rPr lang="sr-Latn-RS" dirty="0" smtClean="0"/>
              <a:t>Ustavotvorna skupština 1789.godine ukida obeležja staleškog i feudalnog </a:t>
            </a:r>
          </a:p>
          <a:p>
            <a:pPr marL="0" indent="0">
              <a:buNone/>
            </a:pPr>
            <a:r>
              <a:rPr lang="sr-Latn-RS" dirty="0" smtClean="0"/>
              <a:t>društva</a:t>
            </a:r>
          </a:p>
          <a:p>
            <a:endParaRPr lang="sr-Latn-RS" dirty="0"/>
          </a:p>
          <a:p>
            <a:r>
              <a:rPr lang="sr-Latn-RS" dirty="0" smtClean="0"/>
              <a:t>DEKLARACIJA O PRAVIMA ČOVEKA</a:t>
            </a:r>
          </a:p>
          <a:p>
            <a:endParaRPr lang="sr-Latn-RS" dirty="0"/>
          </a:p>
          <a:p>
            <a:r>
              <a:rPr lang="sr-Latn-RS" dirty="0" smtClean="0"/>
              <a:t>Njome je proglašena sloboda,jednakost i bratstvo</a:t>
            </a:r>
          </a:p>
          <a:p>
            <a:endParaRPr lang="sr-Latn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44000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RS" dirty="0" smtClean="0">
                <a:latin typeface="Arial Black" panose="020B0A04020102020204" pitchFamily="34" charset="0"/>
              </a:rPr>
              <a:t>Donošenje Ustava 1791.godine.Zakonodavna skupština</a:t>
            </a:r>
            <a:endParaRPr lang="sr-Latn-R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1791.godine Francuska je  proglašena ustavnom monarhijom</a:t>
            </a:r>
          </a:p>
          <a:p>
            <a:endParaRPr lang="sr-Latn-RS" dirty="0"/>
          </a:p>
          <a:p>
            <a:r>
              <a:rPr lang="sr-Latn-RS" dirty="0" smtClean="0"/>
              <a:t>Žene i siromašni bili su su izuzeti iz mogućnosti biranja</a:t>
            </a:r>
          </a:p>
          <a:p>
            <a:endParaRPr lang="sr-Latn-RS" dirty="0"/>
          </a:p>
          <a:p>
            <a:r>
              <a:rPr lang="sr-Latn-RS" dirty="0" smtClean="0"/>
              <a:t>Uvedena je i verska tolerancija</a:t>
            </a:r>
          </a:p>
          <a:p>
            <a:endParaRPr lang="sr-Latn-RS" dirty="0"/>
          </a:p>
          <a:p>
            <a:r>
              <a:rPr lang="sr-Latn-RS" dirty="0" smtClean="0"/>
              <a:t>Podelili su  se na dve grupe</a:t>
            </a:r>
          </a:p>
          <a:p>
            <a:pPr marL="0" indent="0">
              <a:buNone/>
            </a:pPr>
            <a:r>
              <a:rPr lang="sr-Latn-RS" dirty="0" smtClean="0"/>
              <a:t>Žinodavci( ustavna monarhija)</a:t>
            </a:r>
          </a:p>
          <a:p>
            <a:pPr marL="0" indent="0">
              <a:buNone/>
            </a:pPr>
            <a:r>
              <a:rPr lang="sr-Latn-RS" dirty="0" smtClean="0"/>
              <a:t>Jakobinci(protiv ustavne monarhije vođa Maksimilijan Robespjer</a:t>
            </a: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049" y="2160589"/>
            <a:ext cx="2943989" cy="3148642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38323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/>
              <a:t> </a:t>
            </a:r>
            <a:r>
              <a:rPr lang="sr-Latn-RS" dirty="0" smtClean="0">
                <a:latin typeface="Arial Black" panose="020B0A04020102020204" pitchFamily="34" charset="0"/>
              </a:rPr>
              <a:t>Revolucionarni ratovi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76709"/>
            <a:ext cx="8596668" cy="5408763"/>
          </a:xfrm>
        </p:spPr>
        <p:txBody>
          <a:bodyPr>
            <a:normAutofit lnSpcReduction="10000"/>
          </a:bodyPr>
          <a:lstStyle/>
          <a:p>
            <a:endParaRPr lang="sr-Latn-RS" dirty="0" smtClean="0"/>
          </a:p>
          <a:p>
            <a:r>
              <a:rPr lang="sr-Latn-RS" dirty="0" smtClean="0"/>
              <a:t>Godine 1792. revolucionari su objavili rat Habzburškoj monarhiji i Pruskoj</a:t>
            </a:r>
          </a:p>
          <a:p>
            <a:endParaRPr lang="sr-Latn-RS" dirty="0"/>
          </a:p>
          <a:p>
            <a:r>
              <a:rPr lang="sr-Latn-RS" dirty="0" smtClean="0"/>
              <a:t>Kralj i odbeglo plemstvo pokušali su vojno da svrgnu revolucionare</a:t>
            </a:r>
          </a:p>
          <a:p>
            <a:endParaRPr lang="sr-Latn-RS" dirty="0"/>
          </a:p>
          <a:p>
            <a:r>
              <a:rPr lang="sr-Latn-RS" dirty="0" smtClean="0"/>
              <a:t>Kralj i Marija Antoaneta uhapšeni su 10.oktobra iste godine</a:t>
            </a:r>
          </a:p>
          <a:p>
            <a:endParaRPr lang="sr-Latn-RS" dirty="0"/>
          </a:p>
          <a:p>
            <a:r>
              <a:rPr lang="sr-Latn-RS" dirty="0" smtClean="0"/>
              <a:t>U Francuskoj je sazvan Narodni konvent(revolucionarna skupština)</a:t>
            </a:r>
          </a:p>
          <a:p>
            <a:endParaRPr lang="sr-Latn-RS" dirty="0"/>
          </a:p>
          <a:p>
            <a:r>
              <a:rPr lang="sr-Latn-RS" dirty="0" smtClean="0"/>
              <a:t>Konvent ke ukinuo monarhiju 20. septembra 1792. i proglasio republiku</a:t>
            </a:r>
          </a:p>
          <a:p>
            <a:endParaRPr lang="sr-Latn-RS" dirty="0"/>
          </a:p>
          <a:p>
            <a:r>
              <a:rPr lang="sr-Latn-RS" dirty="0" smtClean="0"/>
              <a:t>Kralj i kraljica su pogubljeni na giljotini 1793.godine</a:t>
            </a:r>
          </a:p>
          <a:p>
            <a:pPr marL="0" indent="0">
              <a:buNone/>
            </a:pPr>
            <a:endParaRPr lang="sr-Latn-RS" dirty="0" smtClean="0"/>
          </a:p>
          <a:p>
            <a:r>
              <a:rPr lang="sr-Latn-RS" dirty="0" smtClean="0"/>
              <a:t>Napoleon Bonaparta se istekao u borbi za revolucionare</a:t>
            </a:r>
          </a:p>
          <a:p>
            <a:endParaRPr lang="sr-Latn-RS" dirty="0"/>
          </a:p>
          <a:p>
            <a:endParaRPr lang="sr-Latn-RS" dirty="0" smtClean="0"/>
          </a:p>
          <a:p>
            <a:endParaRPr lang="sr-Latn-RS" dirty="0"/>
          </a:p>
          <a:p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308" y="189412"/>
            <a:ext cx="2915728" cy="2043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097" y="2435044"/>
            <a:ext cx="1941922" cy="1449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308" y="4942397"/>
            <a:ext cx="2619375" cy="17430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03448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>
                <a:latin typeface="Arial Black" panose="020B0A04020102020204" pitchFamily="34" charset="0"/>
              </a:rPr>
              <a:t>Jakobinska diktatura</a:t>
            </a:r>
            <a:endParaRPr lang="sr-Latn-R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Godine</a:t>
            </a:r>
            <a:r>
              <a:rPr lang="en-US" dirty="0" smtClean="0"/>
              <a:t> 1973, </a:t>
            </a:r>
            <a:r>
              <a:rPr lang="en-US" dirty="0" err="1" smtClean="0"/>
              <a:t>doneli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novi</a:t>
            </a:r>
            <a:r>
              <a:rPr lang="en-US" dirty="0" smtClean="0"/>
              <a:t> </a:t>
            </a:r>
            <a:r>
              <a:rPr lang="en-US" dirty="0" err="1" smtClean="0"/>
              <a:t>ustav</a:t>
            </a:r>
            <a:r>
              <a:rPr lang="en-US" dirty="0" smtClean="0"/>
              <a:t>, </a:t>
            </a:r>
            <a:r>
              <a:rPr lang="en-US" dirty="0" err="1" smtClean="0"/>
              <a:t>isterav</a:t>
            </a:r>
            <a:r>
              <a:rPr lang="sr-Latn-RS" dirty="0" smtClean="0"/>
              <a:t>ši žirodince</a:t>
            </a:r>
          </a:p>
          <a:p>
            <a:endParaRPr lang="sr-Latn-RS" dirty="0"/>
          </a:p>
          <a:p>
            <a:r>
              <a:rPr lang="sr-Latn-RS" dirty="0" smtClean="0"/>
              <a:t>Jakobinci su ubili 40 000 ljudi na giljotini</a:t>
            </a:r>
          </a:p>
          <a:p>
            <a:endParaRPr lang="sr-Latn-RS" dirty="0"/>
          </a:p>
          <a:p>
            <a:r>
              <a:rPr lang="sr-Latn-RS" dirty="0" smtClean="0"/>
              <a:t>Direktorijum(Vlada petorica diktatora)</a:t>
            </a:r>
          </a:p>
          <a:p>
            <a:endParaRPr lang="sr-Latn-RS" dirty="0"/>
          </a:p>
          <a:p>
            <a:r>
              <a:rPr lang="sr-Latn-RS" dirty="0" smtClean="0"/>
              <a:t>Francuska revolucija je imala veliki uticaj na susedne države</a:t>
            </a:r>
            <a:endParaRPr lang="sr-Latn-R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3405">
            <a:off x="7812606" y="1727201"/>
            <a:ext cx="3841461" cy="23013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78583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448</TotalTime>
  <Words>300</Words>
  <Application>Microsoft Office PowerPoint</Application>
  <PresentationFormat>Widescreen</PresentationFormat>
  <Paragraphs>86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Trebuchet MS</vt:lpstr>
      <vt:lpstr>Wingdings 3</vt:lpstr>
      <vt:lpstr>Facet</vt:lpstr>
      <vt:lpstr>Francuska revolucija</vt:lpstr>
      <vt:lpstr>Staleži</vt:lpstr>
      <vt:lpstr>Uzrok francuske revolucije</vt:lpstr>
      <vt:lpstr>Uticaj prosvetiteljstva</vt:lpstr>
      <vt:lpstr>Povod i početak Francuske revolucije</vt:lpstr>
      <vt:lpstr>Širenje revolucije i ukidanje feudalizma.Deklaracija o pravima čoveka i građanina</vt:lpstr>
      <vt:lpstr>Donošenje Ustava 1791.godine.Zakonodavna skupština</vt:lpstr>
      <vt:lpstr> Revolucionarni ratovi</vt:lpstr>
      <vt:lpstr>Jakobinska diktatura</vt:lpstr>
      <vt:lpstr>Posledice Francuske revolucije</vt:lpstr>
      <vt:lpstr>SLOBODA, JEDNAKOST I BRATSTVO!  Hvala na pažnji!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Francuska revolucija</dc:title>
  <dc:creator>marija</dc:creator>
  <cp:lastModifiedBy>marija</cp:lastModifiedBy>
  <cp:revision>25</cp:revision>
  <dcterms:created xsi:type="dcterms:W3CDTF">2018-12-04T15:57:55Z</dcterms:created>
  <dcterms:modified xsi:type="dcterms:W3CDTF">2018-12-05T22:39:53Z</dcterms:modified>
</cp:coreProperties>
</file>